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88A1"/>
    <a:srgbClr val="E05A7D"/>
    <a:srgbClr val="F497B4"/>
    <a:srgbClr val="F8C8D7"/>
    <a:srgbClr val="F6B4C8"/>
    <a:srgbClr val="F298B4"/>
    <a:srgbClr val="181617"/>
    <a:srgbClr val="F8D990"/>
    <a:srgbClr val="F24C7B"/>
    <a:srgbClr val="ACAC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F8C60-3B38-4A8C-A030-82091E59176D}" v="283" dt="2020-09-20T16:11:48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52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94A85C-58D4-40D0-983F-355214C0A0BA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82D760-CFA2-400D-8E83-C01F7B46A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2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A92CD-35D2-4351-840F-992A0F428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AD75F-04A5-41E5-B82E-89CAD3E858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96047-58F6-4A07-9D9D-8DE379BB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F3DFF-888B-40F0-9EC6-4E9ECBC82DD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B51B4-6235-4C33-B501-4C4B77DBC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BFC06-082F-45D7-AC8D-09F481A7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81E7D-07D8-49AB-9F37-00022BC45880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A861B5ED-189F-41D3-92AA-16BE37BABA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976" y="4377563"/>
            <a:ext cx="2240280" cy="211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85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7948-1067-4D3E-AC87-CFF2A7F45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B8F09-5400-4432-BF50-4D8097C526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B380E-A1CD-4EEE-B259-DDB728922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BCE04-BA5C-43C4-B2CB-297ACD57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F3DFF-888B-40F0-9EC6-4E9ECBC82DD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C0552-196A-47A2-B62B-3FA7FEC86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B515E-B42A-4E97-8CB6-9D9CE31C0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81E7D-07D8-49AB-9F37-00022BC45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0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AAA3D-E262-48B7-B2A2-7A7578928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0AC374-E69B-4533-8E6B-414AFC7DE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E56FE-193F-4F94-81DC-8724E01890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F3DFF-888B-40F0-9EC6-4E9ECBC82DD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6ED15-1C9B-40F6-9D85-231ED5A6E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FE12A-2D60-47FE-BECC-F9CD50C2E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81E7D-07D8-49AB-9F37-00022BC45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089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A2CA95-8E7D-402A-881C-8E0EE26B3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67DE9B-8D84-4095-A788-D0A5D678C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976FE-AD61-4F80-ACD4-EC939CF819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F3DFF-888B-40F0-9EC6-4E9ECBC82DD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198CB-ACA6-4CA9-BE1D-D0AEA45B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4F633-B428-415D-A90A-766FBA01F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81E7D-07D8-49AB-9F37-00022BC45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1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D340F-4754-4302-8369-642296366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EB2B4-6751-4F56-B0AF-11A656005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E6E6D-108A-437E-8C55-1E330E7E16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F3DFF-888B-40F0-9EC6-4E9ECBC82DD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1FB65-4C82-488C-8A4E-A5576263C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361D2-F6B6-4F08-8CBA-F7F30BAD7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81E7D-07D8-49AB-9F37-00022BC4588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7A60CDCB-5DA9-4997-A332-65942526F1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976" y="4377563"/>
            <a:ext cx="2240280" cy="211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79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922A3-9BC0-4156-B355-3483C6610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75311-4074-4D19-A01A-2ED96E0C1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3CE5F-5B26-473A-959B-1ADC898235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F3DFF-888B-40F0-9EC6-4E9ECBC82DD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17029-83F9-4939-8ECE-A4881397B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48798-C865-40AD-ADB2-64383C92F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81E7D-07D8-49AB-9F37-00022BC45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59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CCB14-B2AE-441F-9928-076D1239E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BDC74-754B-4515-BAFA-1F16B9651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C8A85D-470F-4654-A499-E03C41CD6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598F4-E5ED-4A62-88C5-5D594E09FE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F3DFF-888B-40F0-9EC6-4E9ECBC82DD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F3392-6CF3-41B2-8F5B-44A65A632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B58B2-DB4F-4A78-8B9A-AE8BDB1B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81E7D-07D8-49AB-9F37-00022BC45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8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2FEC3-18F4-400F-8D56-B366DAC7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4575D-3CA3-4D87-873C-906A67AA9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D73C0-E4A3-42F0-9E1B-7AF6E2234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F49F03-1394-4B96-961B-4682A83777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5C8317-98DB-4489-989F-4F54BF55E3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3CD19D-6EEF-4C32-BF16-A9EF42998D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F3DFF-888B-40F0-9EC6-4E9ECBC82DD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54C448-0A17-49BE-AF77-6B3F7F3BB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EB70E-FED4-4BB0-A6E3-674413693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81E7D-07D8-49AB-9F37-00022BC45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8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787CA-B215-4E54-9249-3D108B6A7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5BC5E0-A6D5-4022-B37E-4AA4E75D46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F3DFF-888B-40F0-9EC6-4E9ECBC82DD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2FEBA5-9C98-47BD-B620-F6D5710E9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25F2D-4404-41ED-909C-CD02A074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81E7D-07D8-49AB-9F37-00022BC45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66A55-8551-4185-A1BC-7BE858F239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F3DFF-888B-40F0-9EC6-4E9ECBC82DD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AAD940-27A7-40D6-895B-A59955CC7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ABDB0-AF89-4BB9-BBDD-C76DF9573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81E7D-07D8-49AB-9F37-00022BC45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1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440EB-3903-42E7-B075-940B1CFD8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C3219-5CB4-4767-A2E5-37A1A5822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E3A7A-84C1-46AC-9E08-C8E481B4F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C1C584-086B-4739-9EDF-3F5247C5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F3DFF-888B-40F0-9EC6-4E9ECBC82DD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A2C41-2127-4B87-8839-CE84EF4E0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EB296-A71C-4BFA-80A9-7A51EE915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81E7D-07D8-49AB-9F37-00022BC45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4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 93">
            <a:extLst>
              <a:ext uri="{FF2B5EF4-FFF2-40B4-BE49-F238E27FC236}">
                <a16:creationId xmlns:a16="http://schemas.microsoft.com/office/drawing/2014/main" id="{4DCDC1D0-4524-4B43-8C67-32DF0F24FCB2}"/>
              </a:ext>
            </a:extLst>
          </p:cNvPr>
          <p:cNvGrpSpPr/>
          <p:nvPr userDrawn="1"/>
        </p:nvGrpSpPr>
        <p:grpSpPr>
          <a:xfrm>
            <a:off x="1639956" y="373599"/>
            <a:ext cx="5868000" cy="5868000"/>
            <a:chOff x="1639956" y="373599"/>
            <a:chExt cx="5868000" cy="5868000"/>
          </a:xfrm>
          <a:noFill/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5520766-7B2F-4721-9EA3-D2D77BD14411}"/>
                </a:ext>
              </a:extLst>
            </p:cNvPr>
            <p:cNvSpPr/>
            <p:nvPr userDrawn="1"/>
          </p:nvSpPr>
          <p:spPr>
            <a:xfrm>
              <a:off x="1639956" y="373599"/>
              <a:ext cx="5868000" cy="5868000"/>
            </a:xfrm>
            <a:prstGeom prst="ellipse">
              <a:avLst/>
            </a:prstGeom>
            <a:grpFill/>
            <a:ln w="28575">
              <a:solidFill>
                <a:srgbClr val="F8D990">
                  <a:alpha val="37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F8C8D7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4B45A74-03B1-4FB6-90EF-632B794A5112}"/>
                </a:ext>
              </a:extLst>
            </p:cNvPr>
            <p:cNvSpPr/>
            <p:nvPr userDrawn="1"/>
          </p:nvSpPr>
          <p:spPr>
            <a:xfrm>
              <a:off x="1732688" y="481599"/>
              <a:ext cx="5652000" cy="5652000"/>
            </a:xfrm>
            <a:prstGeom prst="ellipse">
              <a:avLst/>
            </a:prstGeom>
            <a:grpFill/>
            <a:ln w="28575">
              <a:solidFill>
                <a:srgbClr val="181617">
                  <a:alpha val="17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F8C8D7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0AD565D6-238C-4AB4-B1B9-6E987B6005EB}"/>
                </a:ext>
              </a:extLst>
            </p:cNvPr>
            <p:cNvSpPr/>
            <p:nvPr userDrawn="1"/>
          </p:nvSpPr>
          <p:spPr>
            <a:xfrm>
              <a:off x="1844576" y="589599"/>
              <a:ext cx="5436000" cy="5436000"/>
            </a:xfrm>
            <a:prstGeom prst="ellipse">
              <a:avLst/>
            </a:prstGeom>
            <a:solidFill>
              <a:srgbClr val="E888A1">
                <a:alpha val="2000"/>
              </a:srgbClr>
            </a:solidFill>
            <a:ln w="28575">
              <a:solidFill>
                <a:srgbClr val="F298B4">
                  <a:alpha val="57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F8C8D7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39541C5-062B-4B51-BF39-E49CB53BB62D}"/>
                </a:ext>
              </a:extLst>
            </p:cNvPr>
            <p:cNvSpPr/>
            <p:nvPr userDrawn="1"/>
          </p:nvSpPr>
          <p:spPr>
            <a:xfrm>
              <a:off x="2486027" y="1237599"/>
              <a:ext cx="4140000" cy="4140000"/>
            </a:xfrm>
            <a:prstGeom prst="ellipse">
              <a:avLst/>
            </a:prstGeom>
            <a:grpFill/>
            <a:ln w="9525">
              <a:solidFill>
                <a:srgbClr val="F298B4">
                  <a:alpha val="57000"/>
                </a:srgb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F8C8D7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D5562E2-2060-469A-B5D5-C0725E73E00F}"/>
                </a:ext>
              </a:extLst>
            </p:cNvPr>
            <p:cNvSpPr/>
            <p:nvPr userDrawn="1"/>
          </p:nvSpPr>
          <p:spPr>
            <a:xfrm>
              <a:off x="3218328" y="1957599"/>
              <a:ext cx="2700000" cy="2700000"/>
            </a:xfrm>
            <a:prstGeom prst="ellipse">
              <a:avLst/>
            </a:prstGeom>
            <a:grpFill/>
            <a:ln w="9525">
              <a:solidFill>
                <a:srgbClr val="F298B4">
                  <a:alpha val="57000"/>
                </a:srgb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F8C8D7"/>
                </a:solidFill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CFACE49-7340-4C00-9185-ACC75834AB6F}"/>
                </a:ext>
              </a:extLst>
            </p:cNvPr>
            <p:cNvSpPr/>
            <p:nvPr userDrawn="1"/>
          </p:nvSpPr>
          <p:spPr>
            <a:xfrm>
              <a:off x="3965792" y="2695599"/>
              <a:ext cx="1224000" cy="1224000"/>
            </a:xfrm>
            <a:prstGeom prst="ellipse">
              <a:avLst/>
            </a:prstGeom>
            <a:grpFill/>
            <a:ln w="9525">
              <a:solidFill>
                <a:srgbClr val="E05A7D">
                  <a:alpha val="5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900" dirty="0">
                <a:solidFill>
                  <a:srgbClr val="F8C8D7"/>
                </a:solidFill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DFDCB19-5BDB-40E3-A6B9-AE4C94646BA2}"/>
                </a:ext>
              </a:extLst>
            </p:cNvPr>
            <p:cNvSpPr txBox="1"/>
            <p:nvPr userDrawn="1"/>
          </p:nvSpPr>
          <p:spPr>
            <a:xfrm>
              <a:off x="3783052" y="3138322"/>
              <a:ext cx="1581808" cy="338554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sz="1600" dirty="0">
                  <a:solidFill>
                    <a:srgbClr val="F8C8D7"/>
                  </a:solidFill>
                </a:rPr>
                <a:t>PERSONALITY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117B220-27F0-4586-ADE7-239FAD552A3C}"/>
                </a:ext>
              </a:extLst>
            </p:cNvPr>
            <p:cNvSpPr txBox="1"/>
            <p:nvPr userDrawn="1"/>
          </p:nvSpPr>
          <p:spPr>
            <a:xfrm>
              <a:off x="3771672" y="2067431"/>
              <a:ext cx="1581808" cy="584775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sz="1600" dirty="0">
                  <a:solidFill>
                    <a:srgbClr val="F8C8D7"/>
                  </a:solidFill>
                </a:rPr>
                <a:t>INTERNAL DIMENSIONS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1FF907A-7A7B-4345-97BD-8109CD47FCCA}"/>
                </a:ext>
              </a:extLst>
            </p:cNvPr>
            <p:cNvSpPr txBox="1"/>
            <p:nvPr userDrawn="1"/>
          </p:nvSpPr>
          <p:spPr>
            <a:xfrm>
              <a:off x="3792255" y="1351127"/>
              <a:ext cx="1581808" cy="584775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sz="1600" dirty="0">
                  <a:solidFill>
                    <a:srgbClr val="F8C8D7"/>
                  </a:solidFill>
                </a:rPr>
                <a:t>EXTERNAL DIMENSIONS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2D98B80-4378-467C-B7F2-D282FDCDE3CA}"/>
                </a:ext>
              </a:extLst>
            </p:cNvPr>
            <p:cNvSpPr txBox="1"/>
            <p:nvPr userDrawn="1"/>
          </p:nvSpPr>
          <p:spPr>
            <a:xfrm>
              <a:off x="3731639" y="621212"/>
              <a:ext cx="1679205" cy="584775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sz="1600" dirty="0">
                  <a:solidFill>
                    <a:srgbClr val="F8C8D7"/>
                  </a:solidFill>
                </a:rPr>
                <a:t>ORGANIZATIONAL DIMENSIONS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2F250A2-FE7A-4356-910E-A67C7B9DA6F7}"/>
                </a:ext>
              </a:extLst>
            </p:cNvPr>
            <p:cNvSpPr txBox="1"/>
            <p:nvPr userDrawn="1"/>
          </p:nvSpPr>
          <p:spPr>
            <a:xfrm>
              <a:off x="3372587" y="2712607"/>
              <a:ext cx="682577" cy="2462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age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ACB6597-2375-4548-8734-9301787D70DA}"/>
                </a:ext>
              </a:extLst>
            </p:cNvPr>
            <p:cNvSpPr txBox="1"/>
            <p:nvPr userDrawn="1"/>
          </p:nvSpPr>
          <p:spPr>
            <a:xfrm>
              <a:off x="3285240" y="3335851"/>
              <a:ext cx="682577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physical ability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525A9FC-9AEA-4A07-9E8A-1549F0E81562}"/>
                </a:ext>
              </a:extLst>
            </p:cNvPr>
            <p:cNvSpPr txBox="1"/>
            <p:nvPr userDrawn="1"/>
          </p:nvSpPr>
          <p:spPr>
            <a:xfrm>
              <a:off x="3731639" y="3995199"/>
              <a:ext cx="798482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sexual orientation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0A07447-1570-41AF-BF91-47265B3B2637}"/>
                </a:ext>
              </a:extLst>
            </p:cNvPr>
            <p:cNvSpPr txBox="1"/>
            <p:nvPr userDrawn="1"/>
          </p:nvSpPr>
          <p:spPr>
            <a:xfrm>
              <a:off x="4851447" y="3961137"/>
              <a:ext cx="682577" cy="2462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gender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EF7E0D5-FD20-41A2-B8DF-709A927092FF}"/>
                </a:ext>
              </a:extLst>
            </p:cNvPr>
            <p:cNvSpPr txBox="1"/>
            <p:nvPr userDrawn="1"/>
          </p:nvSpPr>
          <p:spPr>
            <a:xfrm>
              <a:off x="5180095" y="3343757"/>
              <a:ext cx="682577" cy="2462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race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4785A10-23B5-4034-B9CB-4BB0DCCA3C94}"/>
                </a:ext>
              </a:extLst>
            </p:cNvPr>
            <p:cNvSpPr txBox="1"/>
            <p:nvPr userDrawn="1"/>
          </p:nvSpPr>
          <p:spPr>
            <a:xfrm>
              <a:off x="5085695" y="2681837"/>
              <a:ext cx="682577" cy="2462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ethnicity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7350182-DF88-4F62-9B00-178251CC5168}"/>
                </a:ext>
              </a:extLst>
            </p:cNvPr>
            <p:cNvSpPr txBox="1"/>
            <p:nvPr userDrawn="1"/>
          </p:nvSpPr>
          <p:spPr>
            <a:xfrm>
              <a:off x="3078135" y="1856021"/>
              <a:ext cx="682577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Parental status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F854F0B-138E-4CF0-9E24-1CA0D236AAE1}"/>
                </a:ext>
              </a:extLst>
            </p:cNvPr>
            <p:cNvSpPr txBox="1"/>
            <p:nvPr userDrawn="1"/>
          </p:nvSpPr>
          <p:spPr>
            <a:xfrm>
              <a:off x="5482201" y="2006843"/>
              <a:ext cx="682577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marital status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056C71B-4939-4452-8C9A-CEE8E95264C3}"/>
                </a:ext>
              </a:extLst>
            </p:cNvPr>
            <p:cNvSpPr txBox="1"/>
            <p:nvPr userDrawn="1"/>
          </p:nvSpPr>
          <p:spPr>
            <a:xfrm>
              <a:off x="2534846" y="2556849"/>
              <a:ext cx="850094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recreational habits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54B81857-AD72-47ED-B151-937C6BDEB3AB}"/>
                </a:ext>
              </a:extLst>
            </p:cNvPr>
            <p:cNvSpPr txBox="1"/>
            <p:nvPr userDrawn="1"/>
          </p:nvSpPr>
          <p:spPr>
            <a:xfrm>
              <a:off x="2731387" y="4112151"/>
              <a:ext cx="798482" cy="2462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spirituality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1801B126-AAB0-4398-8862-31258519000D}"/>
                </a:ext>
              </a:extLst>
            </p:cNvPr>
            <p:cNvSpPr txBox="1"/>
            <p:nvPr userDrawn="1"/>
          </p:nvSpPr>
          <p:spPr>
            <a:xfrm>
              <a:off x="5837225" y="2813938"/>
              <a:ext cx="805408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geographic location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3B9CF9F-4C66-4C49-B105-ABC482B5BD46}"/>
                </a:ext>
              </a:extLst>
            </p:cNvPr>
            <p:cNvSpPr txBox="1"/>
            <p:nvPr userDrawn="1"/>
          </p:nvSpPr>
          <p:spPr>
            <a:xfrm>
              <a:off x="5774497" y="3669639"/>
              <a:ext cx="801956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work experience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F9D26E2-EC0E-4B9C-B69A-65A8A4880752}"/>
                </a:ext>
              </a:extLst>
            </p:cNvPr>
            <p:cNvSpPr txBox="1"/>
            <p:nvPr userDrawn="1"/>
          </p:nvSpPr>
          <p:spPr>
            <a:xfrm>
              <a:off x="5378961" y="4487074"/>
              <a:ext cx="682577" cy="2462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income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0D64D708-2054-4FA6-8C53-91DC9E7E9DD8}"/>
                </a:ext>
              </a:extLst>
            </p:cNvPr>
            <p:cNvSpPr txBox="1"/>
            <p:nvPr userDrawn="1"/>
          </p:nvSpPr>
          <p:spPr>
            <a:xfrm>
              <a:off x="4206390" y="4831434"/>
              <a:ext cx="862930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educational background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B73700AA-E512-4F42-B18D-58E604AE9D3D}"/>
                </a:ext>
              </a:extLst>
            </p:cNvPr>
            <p:cNvSpPr txBox="1"/>
            <p:nvPr userDrawn="1"/>
          </p:nvSpPr>
          <p:spPr>
            <a:xfrm>
              <a:off x="3166055" y="4590159"/>
              <a:ext cx="798482" cy="2462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appearance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CD26DAE9-4458-4D97-AEC2-5B62A9ECD231}"/>
                </a:ext>
              </a:extLst>
            </p:cNvPr>
            <p:cNvSpPr txBox="1"/>
            <p:nvPr userDrawn="1"/>
          </p:nvSpPr>
          <p:spPr>
            <a:xfrm>
              <a:off x="2451540" y="3422769"/>
              <a:ext cx="850094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personal habits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BED36D1D-4CB3-4DF7-8988-74BB1EA2666C}"/>
                </a:ext>
              </a:extLst>
            </p:cNvPr>
            <p:cNvSpPr txBox="1"/>
            <p:nvPr userDrawn="1"/>
          </p:nvSpPr>
          <p:spPr>
            <a:xfrm>
              <a:off x="6607345" y="3083173"/>
              <a:ext cx="682577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union affiliation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D5208D55-9047-4557-94F9-73C4EAFC539B}"/>
                </a:ext>
              </a:extLst>
            </p:cNvPr>
            <p:cNvSpPr txBox="1"/>
            <p:nvPr userDrawn="1"/>
          </p:nvSpPr>
          <p:spPr>
            <a:xfrm>
              <a:off x="5650468" y="1326405"/>
              <a:ext cx="848108" cy="2462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organization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86B7876-04E0-454A-BB85-15D176C67E2A}"/>
                </a:ext>
              </a:extLst>
            </p:cNvPr>
            <p:cNvSpPr txBox="1"/>
            <p:nvPr userDrawn="1"/>
          </p:nvSpPr>
          <p:spPr>
            <a:xfrm>
              <a:off x="6016852" y="4730161"/>
              <a:ext cx="682577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work location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D13E21C-1E02-49ED-8D66-616147C0D90F}"/>
                </a:ext>
              </a:extLst>
            </p:cNvPr>
            <p:cNvSpPr txBox="1"/>
            <p:nvPr userDrawn="1"/>
          </p:nvSpPr>
          <p:spPr>
            <a:xfrm>
              <a:off x="4296567" y="5501544"/>
              <a:ext cx="682577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work content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C6D6D9E-618E-41AA-9521-B4D891E4B9B7}"/>
                </a:ext>
              </a:extLst>
            </p:cNvPr>
            <p:cNvSpPr txBox="1"/>
            <p:nvPr userDrawn="1"/>
          </p:nvSpPr>
          <p:spPr>
            <a:xfrm>
              <a:off x="2293803" y="4730161"/>
              <a:ext cx="927793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management status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9BFEF5D8-49FF-4DF9-8D6B-7FA3F36DBDCF}"/>
                </a:ext>
              </a:extLst>
            </p:cNvPr>
            <p:cNvSpPr txBox="1"/>
            <p:nvPr userDrawn="1"/>
          </p:nvSpPr>
          <p:spPr>
            <a:xfrm>
              <a:off x="1697330" y="3157848"/>
              <a:ext cx="927793" cy="2462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seniority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360A338A-BA20-4F0D-90F8-D30192848F0A}"/>
                </a:ext>
              </a:extLst>
            </p:cNvPr>
            <p:cNvSpPr txBox="1"/>
            <p:nvPr userDrawn="1"/>
          </p:nvSpPr>
          <p:spPr>
            <a:xfrm>
              <a:off x="2552506" y="1247967"/>
              <a:ext cx="927793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>
                  <a:solidFill>
                    <a:srgbClr val="F8C8D7"/>
                  </a:solidFill>
                  <a:latin typeface="+mn-lt"/>
                </a:rPr>
                <a:t>job classification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E440EB-3903-42E7-B075-940B1CFD86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21" y="268012"/>
            <a:ext cx="6545313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Type your name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E3A7A-84C1-46AC-9E08-C8E481B4F43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37322" y="1599924"/>
            <a:ext cx="8401068" cy="44902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Write your summary here – Who are you?  What makes you, you!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6536E06-F9A5-4AF1-B90A-8885F9C5B5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2130" y="231793"/>
            <a:ext cx="980271" cy="925589"/>
          </a:xfrm>
          <a:prstGeom prst="rect">
            <a:avLst/>
          </a:prstGeom>
        </p:spPr>
      </p:pic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464B1675-F310-4AC5-BC26-24D1454E389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287000" y="1245947"/>
            <a:ext cx="1775401" cy="1331912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CA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D4F1914-0D91-4BE3-945B-75659BC8534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50287" y="268012"/>
            <a:ext cx="1239838" cy="1331912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CA"/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6C6D7D8-42B5-4097-B51D-185229A968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511599" y="1599924"/>
            <a:ext cx="1775401" cy="1331912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CA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88A245B1-876E-4CF1-8E38-5177ADABCB2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78401" y="4621696"/>
            <a:ext cx="2484000" cy="1656313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CA"/>
          </a:p>
        </p:txBody>
      </p: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97FE16F5-319E-417E-8CF3-4FB1EBC592F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863849" y="2587199"/>
            <a:ext cx="1198552" cy="2030517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CA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7B7810B5-7B1F-4C0F-8C55-CD66948EF64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876562" y="2587199"/>
            <a:ext cx="987287" cy="121880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CA" dirty="0"/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9D356F97-AF06-499A-B944-B44D8C26FA9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994913" y="2941176"/>
            <a:ext cx="1868936" cy="166239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CA"/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272E7B11-B90B-4E0B-9669-BF199AC965E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497429" y="1599924"/>
            <a:ext cx="992251" cy="131946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CA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45B1FB65-DFD6-4FA3-9745-37D2C2A1134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982635" y="268012"/>
            <a:ext cx="2767652" cy="1331912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CA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02674A30-FFF5-4B7A-9F18-BA4D2D15946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101161" y="2671129"/>
            <a:ext cx="1149923" cy="90695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CA" dirty="0"/>
          </a:p>
        </p:txBody>
      </p:sp>
      <p:sp>
        <p:nvSpPr>
          <p:cNvPr id="21" name="Picture Placeholder 10">
            <a:extLst>
              <a:ext uri="{FF2B5EF4-FFF2-40B4-BE49-F238E27FC236}">
                <a16:creationId xmlns:a16="http://schemas.microsoft.com/office/drawing/2014/main" id="{37B05438-3804-4E65-8E6C-33134D6AFEC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838390" y="4337990"/>
            <a:ext cx="992251" cy="131946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CA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035F08A-2956-4E87-8953-A4CB9E9F1428}"/>
              </a:ext>
            </a:extLst>
          </p:cNvPr>
          <p:cNvSpPr txBox="1"/>
          <p:nvPr userDrawn="1"/>
        </p:nvSpPr>
        <p:spPr>
          <a:xfrm>
            <a:off x="4382223" y="6402834"/>
            <a:ext cx="342755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400" dirty="0" err="1"/>
              <a:t>WofA</a:t>
            </a:r>
            <a:r>
              <a:rPr lang="en-CA" sz="1400" dirty="0"/>
              <a:t> Mentorship Program</a:t>
            </a:r>
          </a:p>
        </p:txBody>
      </p:sp>
      <p:sp>
        <p:nvSpPr>
          <p:cNvPr id="97" name="Text Placeholder 3">
            <a:extLst>
              <a:ext uri="{FF2B5EF4-FFF2-40B4-BE49-F238E27FC236}">
                <a16:creationId xmlns:a16="http://schemas.microsoft.com/office/drawing/2014/main" id="{0268BF33-FBAB-4F6F-8A64-987071A06EEF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437321" y="6429694"/>
            <a:ext cx="3617843" cy="27771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Type the date here</a:t>
            </a:r>
          </a:p>
        </p:txBody>
      </p:sp>
    </p:spTree>
    <p:extLst>
      <p:ext uri="{BB962C8B-B14F-4D97-AF65-F5344CB8AC3E}">
        <p14:creationId xmlns:p14="http://schemas.microsoft.com/office/powerpoint/2010/main" val="2858757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107D4-6706-4E24-BF22-A5484050C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21CA6-D294-4A22-91FF-D3B14218C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644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CD79D-8A4F-49DA-9C9C-D28FC2968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2F2D9F-6F37-4BD5-848D-2FF233E89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AF58D4-2632-4D26-A908-C8F485230FF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20AC3E0-97B2-4454-83DE-65509991BE7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5425F55-A765-4291-AA9F-D32769D1C9F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03334F0-78BF-4441-808D-A16CCD3167E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7D0A299-BC54-4165-88EA-FE53C4CEBB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4D6C36F-21EC-4987-AF72-23C1015E3D4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D4F2058-B654-4956-8233-07CD328D6E4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CC0F755-DD0A-43EA-AC27-9891B04C858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61E903D-E22A-4291-8F5C-3CD170BB9E7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C9BEC39-712D-44A6-95AA-66E196E6755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DB690C00-24FA-46A3-A1B7-C6C93412B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E1F60EC-9BDA-4EDB-BA42-F3FC7B46B43A}"/>
              </a:ext>
            </a:extLst>
          </p:cNvPr>
          <p:cNvSpPr>
            <a:spLocks noGrp="1"/>
          </p:cNvSpPr>
          <p:nvPr>
            <p:ph type="body" sz="half" idx="24"/>
          </p:nvPr>
        </p:nvSpPr>
        <p:spPr/>
        <p:txBody>
          <a:bodyPr>
            <a:normAutofit lnSpcReduction="10000"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0074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of Asphalt WE LEAD AND INSPIRE WOMEN IN THE ASPHALT INDUSTRY</dc:title>
  <dc:creator>amy miller</dc:creator>
  <cp:lastModifiedBy>Michelle Kirk</cp:lastModifiedBy>
  <cp:revision>37</cp:revision>
  <dcterms:created xsi:type="dcterms:W3CDTF">2019-08-12T19:38:53Z</dcterms:created>
  <dcterms:modified xsi:type="dcterms:W3CDTF">2020-12-10T17:21:42Z</dcterms:modified>
</cp:coreProperties>
</file>